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6b83564c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6b83564c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6b83564c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6b83564c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6b83564ca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f6b83564ca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6b83564ca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6b83564c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6b83564c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6b83564c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f6b83564ca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f6b83564ca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6b83564ca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f6b83564ca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zoom.us/j/99365517190?pwd=UGxVVytQdVkvSFlqaWFNclFHZ2JJUT09" TargetMode="External"/><Relationship Id="rId4" Type="http://schemas.openxmlformats.org/officeDocument/2006/relationships/hyperlink" Target="https://docs.google.com/presentation/d/1_Uect28p52V2ZN308bd4LJRtVRwSSMb6AiVjZElGqqU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s02web.zoom.us/j/85068771679?pwd=TlBQV09TWE84ZFZYaitOb2RoT2dHdz0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zoom.us/j/92422307660?pwd=YkMwMHVKeVAvNm5RdnQ1VFE5Sk9wdz09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us04web.zoom.us/j/9100741677?pwd=a1lDUk1mblVpS3hYYlVpa255NHV6QT0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us02web.zoom.us/j/81175117484?pwd=cWRaY3E1alYyQWNQVXdZVjdra0ZiQT09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Autumn’s Invite!Autumn Chapman is inviting you to a Zoom meeting.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Topic: Welcome to Loleta Back to School Night!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Time: Oct 6, 2021 06:00 PM Pacific Time (US and Canada)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Zoom Meeting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https://us04web.zoom.us/j/78829302295?pwd=ZHQzQ0tXWThhNUFjWU1rU2t0OWxXdz09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ID: 788 2930 2295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Passcode: bH7gZf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35" name="Google Shape;135;p14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Gustaveson’s Invite TK- 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Here is my zoom link for the live zoom meeting at 5:00-6:00. 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Topic: Gustaveson's Open House Zoom Meeting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Time: Oct 6, 2021 05:00 PM Pacific Time (US and Canada)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Join Zoom Meeting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https://zoom.us/j/99365517190?pwd=UGxVVytQdVkvSFlqaWFNclFHZ2JJUT09</a:t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Meeting ID: 993 6551 7190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Passcode: cougars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pre-recorded meeting is attached. I will also email to the parents.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Here is the link for just the presentation with the information: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https://docs.google.com/presentation/d/1_Uect28p52V2ZN308bd4LJRtVRwSSMb6AiVjZElGqqU/edit?usp=sharing</a:t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41" name="Google Shape;141;p15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Rasmussen’s Invite Grade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Kurt Rasmussen is inviting you to a scheduled Zoom meeting.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Topic: First Grade Back to School Zoom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Time: Oct 6, 2021 06:00 PM Pacific Time (US and Canada)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Join Zoom Meeting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https://us02web.zoom.us/j/85068771679?pwd=TlBQV09TWE84ZFZYaitOb2RoT2dHdz09</a:t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Meeting ID: 850 6877 1679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Passcode: jTn7dC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 Hubner’s Invite 2nd grade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Topic: Ms. Hubner's Second Grade Back to School Night Zoom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Time: Oct 6, 2021 06:00 PM Pacific Time (US and Canada)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Join Zoom Meeting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https://zoom.us/j/92422307660?pwd=YkMwMHVKeVAvNm5RdnQ1VFE5Sk9wdz09</a:t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Meeting ID: 924 2230 7660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Passcode: Bkk2Sg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53" name="Google Shape;153;p17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 Strehlow’s Invite 3rd and 4th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Topic: Back to School Night 3rd/4th Grade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Time: Oct 6, 2021 06:00 PM Pacific Time (US and Canada)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Join Zoom Meeting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https://us04web.zoom.us/j/9100741677?pwd=a1lDUk1mblVpS3hYYlVpa255NHV6QT09</a:t>
            </a:r>
            <a:endParaRPr sz="11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Meeting ID: 910 074 1677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Passcode: UwU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59" name="Google Shape;159;p18"/>
          <p:cNvSpPr txBox="1"/>
          <p:nvPr>
            <p:ph idx="1" type="subTitle"/>
          </p:nvPr>
        </p:nvSpPr>
        <p:spPr>
          <a:xfrm>
            <a:off x="438900" y="12351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Nyberg’s Invite 5th and 6th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Join Zoom Meeting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https://us02web.zoom.us/j/81175117484?pwd=cWRaY3E1alYyQWNQVXdZVjdra0ZiQT09</a:t>
            </a:r>
            <a:endParaRPr sz="1000" u="sng">
              <a:solidFill>
                <a:srgbClr val="1155C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Meeting ID: 811 7511 7484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Passcode: s05Zim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65" name="Google Shape;165;p19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Parshall and Mrs. Fox’s Invite- 7th and 8th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Here is the meeting ID and passcode for the back to school night for both 7th and 8th grades. 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Meeting ID: 947 051 0336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Passcode: s09k1f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ctrTitle"/>
          </p:nvPr>
        </p:nvSpPr>
        <p:spPr>
          <a:xfrm>
            <a:off x="306150" y="287325"/>
            <a:ext cx="8591400" cy="8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BACK TO SCHOOL NIGHT ZOOM LINKS FOR LOLETA UNION  10-6-2021</a:t>
            </a:r>
            <a:endParaRPr b="1" sz="2300">
              <a:solidFill>
                <a:schemeClr val="dk2"/>
              </a:solidFill>
            </a:endParaRPr>
          </a:p>
        </p:txBody>
      </p:sp>
      <p:sp>
        <p:nvSpPr>
          <p:cNvPr id="171" name="Google Shape;171;p20"/>
          <p:cNvSpPr txBox="1"/>
          <p:nvPr>
            <p:ph idx="1" type="subTitle"/>
          </p:nvPr>
        </p:nvSpPr>
        <p:spPr>
          <a:xfrm>
            <a:off x="414500" y="1262300"/>
            <a:ext cx="8266200" cy="267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Bauer - Intensive Support Class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http://meet.google.com/wwt-yfrz-yqd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